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"/>
  </p:notesMasterIdLst>
  <p:sldIdLst>
    <p:sldId id="296" r:id="rId2"/>
    <p:sldId id="272" r:id="rId3"/>
  </p:sldIdLst>
  <p:sldSz cx="49377600" cy="3291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Lato Black" panose="020B0604020202020204" charset="0"/>
      <p:bold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26616" userDrawn="1">
          <p15:clr>
            <a:srgbClr val="A4A3A4"/>
          </p15:clr>
        </p15:guide>
        <p15:guide id="5" pos="446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03" autoAdjust="0"/>
    <p:restoredTop sz="95332" autoAdjust="0"/>
  </p:normalViewPr>
  <p:slideViewPr>
    <p:cSldViewPr snapToGrid="0" showGuides="1">
      <p:cViewPr varScale="1">
        <p:scale>
          <a:sx n="15" d="100"/>
          <a:sy n="15" d="100"/>
        </p:scale>
        <p:origin x="1380" y="108"/>
      </p:cViewPr>
      <p:guideLst>
        <p:guide pos="15576"/>
        <p:guide pos="26616"/>
        <p:guide pos="446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ableStyles" Target="tableStyle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heme" Target="theme/theme1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5228457" y="0"/>
            <a:ext cx="141732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3200" y="568951"/>
            <a:ext cx="21055257" cy="462450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900" b="1" dirty="0">
                <a:solidFill>
                  <a:schemeClr val="bg1"/>
                </a:solidFill>
                <a:latin typeface="Lato Black" panose="020F0A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Who or What is a Data Scientist?</a:t>
            </a:r>
            <a:endParaRPr lang="en-US" sz="139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41732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059495" y="3830779"/>
            <a:ext cx="13095166" cy="1395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400" b="1" dirty="0">
                <a:latin typeface="Lato Black" panose="020F0A02020204030203" pitchFamily="34" charset="0"/>
                <a:cs typeface="Arial" panose="020B0604020202020204" pitchFamily="34" charset="0"/>
              </a:rPr>
              <a:t>INTRO: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Who cares?</a:t>
            </a: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 Explain why your study matters in the fastest, most brutal </a:t>
            </a:r>
            <a:r>
              <a:rPr lang="en-US" sz="5400" dirty="0" err="1">
                <a:latin typeface="Lato" panose="020F0502020204030203" pitchFamily="34" charset="0"/>
                <a:cs typeface="Arial" panose="020B0604020202020204" pitchFamily="34" charset="0"/>
              </a:rPr>
              <a:t>wa</a:t>
            </a:r>
            <a:endParaRPr lang="en-US" sz="54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5400" b="1" dirty="0">
                <a:solidFill>
                  <a:srgbClr val="8C1616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How did you find this?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Collected [what] from [population]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How you tested it.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Illustrate your methods if you can!</a:t>
            </a:r>
          </a:p>
          <a:p>
            <a:pPr>
              <a:lnSpc>
                <a:spcPct val="120000"/>
              </a:lnSpc>
            </a:pPr>
            <a:endParaRPr lang="en-US" sz="54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54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Graph/table with </a:t>
            </a:r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essential results only</a:t>
            </a: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F6FAB3B-B12A-4813-B623-754F8AAB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32196" y="27593711"/>
            <a:ext cx="5149036" cy="51490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918168" y="1013159"/>
            <a:ext cx="12367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i="1" dirty="0">
                <a:latin typeface="Lato" panose="020F0502020204030203" pitchFamily="34" charset="0"/>
                <a:cs typeface="Lato" panose="020F0502020204030203" pitchFamily="34" charset="0"/>
              </a:rPr>
              <a:t>Title: Actual paper long title here</a:t>
            </a:r>
            <a:endParaRPr lang="en-US" sz="80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174102" y="28731318"/>
            <a:ext cx="210277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Andy Ho	 	An Nguyen		Jodi Pafford	</a:t>
            </a:r>
          </a:p>
          <a:p>
            <a:pPr algn="ctr"/>
            <a:r>
              <a:rPr lang="en-US" sz="7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Dr. Robert Slater</a:t>
            </a:r>
          </a:p>
          <a:p>
            <a:pPr algn="just"/>
            <a:endParaRPr lang="en-US" sz="32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-399610" y="30304272"/>
            <a:ext cx="6084284" cy="261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9322" y="30073840"/>
            <a:ext cx="5306152" cy="27927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49486" y="30924266"/>
            <a:ext cx="102107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4700" b="1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Dallas, TX 75375, USA</a:t>
            </a:r>
            <a:endParaRPr lang="en-US" sz="4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54344" y="17629184"/>
            <a:ext cx="14061129" cy="7391667"/>
          </a:xfrm>
          <a:prstGeom prst="rect">
            <a:avLst/>
          </a:prstGeom>
        </p:spPr>
      </p:pic>
      <p:sp>
        <p:nvSpPr>
          <p:cNvPr id="28" name="Rounded Rectangular Callout 27"/>
          <p:cNvSpPr/>
          <p:nvPr/>
        </p:nvSpPr>
        <p:spPr>
          <a:xfrm>
            <a:off x="41776550" y="17983509"/>
            <a:ext cx="7296070" cy="3217066"/>
          </a:xfrm>
          <a:prstGeom prst="wedgeRound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Replace with Results visual (list of characteristics)?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15061052" y="9900160"/>
            <a:ext cx="19253857" cy="1512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F00656A2-B3AC-408C-B666-0503557F5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681198" y="28597247"/>
            <a:ext cx="2468880" cy="2997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83F726-B1F9-42D9-904C-C0F863D84F00}"/>
              </a:ext>
            </a:extLst>
          </p:cNvPr>
          <p:cNvSpPr txBox="1"/>
          <p:nvPr/>
        </p:nvSpPr>
        <p:spPr>
          <a:xfrm>
            <a:off x="41770481" y="27092972"/>
            <a:ext cx="64419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Interact with our data by visiting our Tableau 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119"/>
          <a:stretch/>
        </p:blipFill>
        <p:spPr>
          <a:xfrm>
            <a:off x="69002" y="17852881"/>
            <a:ext cx="13996310" cy="122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710" y="5654043"/>
            <a:ext cx="42588180" cy="1831847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14700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700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240</Words>
  <Application>Microsoft Office PowerPoint</Application>
  <PresentationFormat>Custom</PresentationFormat>
  <Paragraphs>32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Lato</vt:lpstr>
      <vt:lpstr>Lato Black</vt:lpstr>
      <vt:lpstr>Calibri Light</vt:lpstr>
      <vt:lpstr>Arial</vt:lpstr>
      <vt:lpstr>Calibri</vt:lpstr>
      <vt:lpstr>Verdana</vt:lpstr>
      <vt:lpstr>Office Theme</vt:lpstr>
      <vt:lpstr>Who or What is a Data Scientist?</vt:lpstr>
      <vt:lpstr>Notes:  1. Correct fonts won’t load until you open this in PowerPoint (e.g., if you’re previewing this in your browser it’ll look uglier than it actually is).  2. Generate QR codes here: https://www.qrcode-monkey.com/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52</cp:revision>
  <dcterms:created xsi:type="dcterms:W3CDTF">2019-07-02T13:39:34Z</dcterms:created>
  <dcterms:modified xsi:type="dcterms:W3CDTF">2019-10-22T04:29:31Z</dcterms:modified>
</cp:coreProperties>
</file>